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8" r:id="rId2"/>
    <p:sldId id="259" r:id="rId3"/>
    <p:sldId id="261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8224" autoAdjust="0"/>
  </p:normalViewPr>
  <p:slideViewPr>
    <p:cSldViewPr>
      <p:cViewPr>
        <p:scale>
          <a:sx n="66" d="100"/>
          <a:sy n="66" d="100"/>
        </p:scale>
        <p:origin x="-142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22/08/2011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22/08/2011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742887" y="3717032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Student’s name:</a:t>
            </a:r>
            <a:endParaRPr lang="es-CO" sz="32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936326" y="2044005"/>
            <a:ext cx="333617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Level 3</a:t>
            </a:r>
            <a:endParaRPr lang="es-ES" sz="6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0" y="0"/>
            <a:ext cx="9144000" cy="11387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700" dirty="0" smtClean="0"/>
              <a:t>Send an e-mail to your teacher including next topic. Use different verb tenses and send your pronunciation:</a:t>
            </a:r>
          </a:p>
          <a:p>
            <a:pPr algn="just"/>
            <a:endParaRPr lang="en-US" sz="1700" dirty="0" smtClean="0"/>
          </a:p>
          <a:p>
            <a:pPr marL="285750" indent="-285750" algn="just">
              <a:buFontTx/>
              <a:buChar char="-"/>
            </a:pPr>
            <a:r>
              <a:rPr lang="en-US" sz="1700" dirty="0" smtClean="0"/>
              <a:t>An invitation for your graduation ceremony</a:t>
            </a:r>
          </a:p>
        </p:txBody>
      </p:sp>
      <p:pic>
        <p:nvPicPr>
          <p:cNvPr id="5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1116054"/>
            <a:ext cx="827584" cy="548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494425"/>
              </p:ext>
            </p:extLst>
          </p:nvPr>
        </p:nvGraphicFramePr>
        <p:xfrm>
          <a:off x="0" y="1628800"/>
          <a:ext cx="9144000" cy="4104454"/>
        </p:xfrm>
        <a:graphic>
          <a:graphicData uri="http://schemas.openxmlformats.org/drawingml/2006/table">
            <a:tbl>
              <a:tblPr firstRow="1" firstCol="1" bandRow="1"/>
              <a:tblGrid>
                <a:gridCol w="1184953"/>
                <a:gridCol w="7959047"/>
              </a:tblGrid>
              <a:tr h="315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</a:rPr>
                        <a:t>From: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</a:tr>
              <a:tr h="315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To: 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s-CO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Subject: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s-CO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Message 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s-CO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Imagen 1" descr="C:\Users\Diego\Desktop\Quinto-uno\micr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6055"/>
            <a:ext cx="895350" cy="492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600" dirty="0" smtClean="0"/>
              <a:t>Describe all topics you learned during your study time at Ciberschool and experiences you’ll always remember:</a:t>
            </a:r>
          </a:p>
        </p:txBody>
      </p:sp>
      <p:pic>
        <p:nvPicPr>
          <p:cNvPr id="6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8953" y="764704"/>
            <a:ext cx="827584" cy="73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-16474" y="764704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At Ciberschool I learned….</a:t>
            </a:r>
          </a:p>
          <a:p>
            <a:pPr algn="ctr"/>
            <a:endParaRPr lang="en-US" sz="1600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002060"/>
                </a:solidFill>
              </a:rPr>
              <a:t>1.	I learned how to use the present perfect tense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002060"/>
                </a:solidFill>
              </a:rPr>
              <a:t>2.	I know how to make suggestions.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002060"/>
                </a:solidFill>
              </a:rPr>
              <a:t>3.	I won’t forget the moment in which I met some very special friends by internet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002060"/>
                </a:solidFill>
              </a:rPr>
              <a:t>4.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002060"/>
                </a:solidFill>
              </a:rPr>
              <a:t>5.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002060"/>
                </a:solidFill>
              </a:rPr>
              <a:t>6.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002060"/>
                </a:solidFill>
              </a:rPr>
              <a:t>7.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002060"/>
                </a:solidFill>
              </a:rPr>
              <a:t>8.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002060"/>
                </a:solidFill>
              </a:rPr>
              <a:t>9.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002060"/>
                </a:solidFill>
              </a:rPr>
              <a:t>10.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002060"/>
                </a:solidFill>
              </a:rPr>
              <a:t>11.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srgbClr val="002060"/>
                </a:solidFill>
              </a:rPr>
              <a:t>12.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C35F0246-E065-4837-B482-72D0A51991FD}"/>
</file>

<file path=customXml/itemProps2.xml><?xml version="1.0" encoding="utf-8"?>
<ds:datastoreItem xmlns:ds="http://schemas.openxmlformats.org/officeDocument/2006/customXml" ds:itemID="{F2E9DA96-2E46-4533-9053-5565042439A0}"/>
</file>

<file path=customXml/itemProps3.xml><?xml version="1.0" encoding="utf-8"?>
<ds:datastoreItem xmlns:ds="http://schemas.openxmlformats.org/officeDocument/2006/customXml" ds:itemID="{93AB401F-8824-4479-8663-55241BC5E174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926</TotalTime>
  <Words>61</Words>
  <Application>Microsoft Office PowerPoint</Application>
  <PresentationFormat>Presentación en pantalla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162</cp:revision>
  <dcterms:created xsi:type="dcterms:W3CDTF">2009-03-25T12:49:46Z</dcterms:created>
  <dcterms:modified xsi:type="dcterms:W3CDTF">2011-08-23T03:44:03Z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